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E818-2C1B-46D2-9D18-E6C32E6A451B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C12D-C2DD-4D06-8295-22167578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2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C12D-C2DD-4D06-8295-22167578B1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9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AF3-A272-4678-BFE7-DC9DE372EDC0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72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3508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184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59679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8827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E96-4D25-439A-B2CC-592F3B2435C8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15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27E0-068D-4491-A198-06CD9504C84B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3E2F-F88D-4E48-BBDE-F5D35C79D8BE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7855-5699-4DCF-BF1E-AD5FF5215D51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A5A9-4565-4B1A-8F91-2994F0009B64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D1B-548D-4ED7-BFAA-F641DC8E0231}" type="datetime1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77E5-23A0-40ED-95BC-9AE1E077B2A9}" type="datetime1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9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6C1-1F04-45CD-AA55-6F56BFC66F5C}" type="datetime1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6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9ACD-F3DC-4C5F-ADA0-CE075DDD0B0F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88CA-4848-4049-9881-0AECAF69D6C6}" type="datetime1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E64E-7972-4466-92E5-6CA11F5C969C}" type="datetime1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F5054A-8AE9-4B2C-8917-D6E4907AD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9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571839" y="40466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7200" dirty="0" smtClean="0">
                <a:solidFill>
                  <a:srgbClr val="00B0F0"/>
                </a:solidFill>
                <a:latin typeface="Calibri" pitchFamily="34" charset="0"/>
                <a:cs typeface="B Titr" panose="00000700000000000000" pitchFamily="2" charset="-78"/>
              </a:rPr>
              <a:t>به نام خدا</a:t>
            </a:r>
            <a:endParaRPr lang="en-US" sz="72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291" y="602128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cs typeface="B Nazanin" pitchFamily="2" charset="-78"/>
              </a:rPr>
              <a:t>ارائه دهنده مقاله(نویسنده مسئول):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1828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000" dirty="0" smtClean="0">
                <a:latin typeface="Calibri" pitchFamily="34" charset="0"/>
                <a:cs typeface="Titr" pitchFamily="2" charset="-78"/>
              </a:rPr>
              <a:t/>
            </a:r>
            <a:br>
              <a:rPr lang="en-US" sz="3000" dirty="0" smtClean="0">
                <a:latin typeface="Calibri" pitchFamily="34" charset="0"/>
                <a:cs typeface="Titr" pitchFamily="2" charset="-78"/>
              </a:rPr>
            </a:br>
            <a:r>
              <a:rPr lang="fa-IR" sz="3000" b="1" dirty="0" smtClean="0">
                <a:latin typeface="Calibri" pitchFamily="34" charset="0"/>
                <a:cs typeface="B Titr" pitchFamily="2" charset="-78"/>
              </a:rPr>
              <a:t>عنوان مقاله  (</a:t>
            </a:r>
            <a:r>
              <a:rPr lang="en-US" sz="3000" b="1" dirty="0" smtClean="0">
                <a:latin typeface="Calibri" pitchFamily="34" charset="0"/>
                <a:cs typeface="B Titr" pitchFamily="2" charset="-78"/>
              </a:rPr>
              <a:t>bold</a:t>
            </a:r>
            <a:r>
              <a:rPr lang="fa-IR" sz="3000" b="1" dirty="0" smtClean="0">
                <a:latin typeface="Calibri" pitchFamily="34" charset="0"/>
                <a:cs typeface="B Titr" pitchFamily="2" charset="-78"/>
              </a:rPr>
              <a:t>-</a:t>
            </a:r>
            <a:r>
              <a:rPr lang="en-US" sz="3000" b="1" dirty="0" smtClean="0">
                <a:latin typeface="Calibri" pitchFamily="34" charset="0"/>
                <a:cs typeface="B Titr" pitchFamily="2" charset="-78"/>
              </a:rPr>
              <a:t>B </a:t>
            </a:r>
            <a:r>
              <a:rPr lang="en-US" sz="3000" b="1" dirty="0" err="1" smtClean="0">
                <a:latin typeface="Calibri" pitchFamily="34" charset="0"/>
                <a:cs typeface="B Titr" pitchFamily="2" charset="-78"/>
              </a:rPr>
              <a:t>titr</a:t>
            </a:r>
            <a:r>
              <a:rPr lang="en-US" sz="3000" b="1" dirty="0" smtClean="0">
                <a:latin typeface="Calibri" pitchFamily="34" charset="0"/>
                <a:cs typeface="B Titr" pitchFamily="2" charset="-78"/>
              </a:rPr>
              <a:t> 30</a:t>
            </a:r>
            <a:r>
              <a:rPr lang="fa-IR" sz="3000" b="1" dirty="0" smtClean="0">
                <a:latin typeface="Calibri" pitchFamily="34" charset="0"/>
                <a:cs typeface="B Titr" pitchFamily="2" charset="-78"/>
              </a:rPr>
              <a:t>)</a:t>
            </a:r>
            <a:br>
              <a:rPr lang="fa-IR" sz="3000" b="1" dirty="0" smtClean="0">
                <a:latin typeface="Calibri" pitchFamily="34" charset="0"/>
                <a:cs typeface="B Titr" pitchFamily="2" charset="-78"/>
              </a:rPr>
            </a:br>
            <a:r>
              <a:rPr lang="en-US" sz="1100" dirty="0" smtClean="0">
                <a:latin typeface="Calibri" pitchFamily="34" charset="0"/>
                <a:cs typeface="Titr" pitchFamily="2" charset="-78"/>
              </a:rPr>
              <a:t/>
            </a:r>
            <a:br>
              <a:rPr lang="en-US" sz="1100" dirty="0" smtClean="0">
                <a:latin typeface="Calibri" pitchFamily="34" charset="0"/>
                <a:cs typeface="Titr" pitchFamily="2" charset="-78"/>
              </a:rPr>
            </a:br>
            <a:r>
              <a:rPr lang="fa-IR" sz="2000" b="1" dirty="0" smtClean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اسامی نویسنده (گان)  (</a:t>
            </a:r>
            <a:r>
              <a:rPr lang="en-US" sz="2000" b="1" dirty="0" smtClean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B </a:t>
            </a:r>
            <a:r>
              <a:rPr lang="en-US" sz="2000" b="1" dirty="0" err="1" smtClean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nazanin</a:t>
            </a:r>
            <a:r>
              <a:rPr lang="en-US" sz="2000" b="1" dirty="0" smtClean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 20- bold</a:t>
            </a:r>
            <a:r>
              <a:rPr lang="fa-IR" sz="2000" b="1" dirty="0" smtClean="0">
                <a:solidFill>
                  <a:prstClr val="black"/>
                </a:solidFill>
                <a:latin typeface="Nazanin"/>
                <a:ea typeface="Nazanin"/>
                <a:cs typeface="B Nazanin" pitchFamily="2" charset="-78"/>
              </a:rPr>
              <a:t>)</a:t>
            </a:r>
            <a:r>
              <a:rPr lang="fa-IR" sz="3000" b="1" dirty="0" smtClean="0">
                <a:solidFill>
                  <a:prstClr val="black"/>
                </a:solidFill>
                <a:latin typeface="Calibri" pitchFamily="34" charset="0"/>
                <a:ea typeface="Nazanin"/>
                <a:cs typeface="Nazanin"/>
              </a:rPr>
              <a:t/>
            </a:r>
            <a:br>
              <a:rPr lang="fa-IR" sz="3000" b="1" dirty="0" smtClean="0">
                <a:solidFill>
                  <a:prstClr val="black"/>
                </a:solidFill>
                <a:latin typeface="Calibri" pitchFamily="34" charset="0"/>
                <a:ea typeface="Nazanin"/>
                <a:cs typeface="Nazanin"/>
              </a:rPr>
            </a:b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071" y="0"/>
            <a:ext cx="1137929" cy="160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3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760" y="2060848"/>
            <a:ext cx="7772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600" dirty="0" smtClean="0">
                <a:cs typeface="B Titr" pitchFamily="2" charset="-78"/>
              </a:rPr>
              <a:t>نکات مهم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تمامی </a:t>
            </a:r>
            <a:r>
              <a:rPr lang="fa-IR" sz="2400" dirty="0">
                <a:cs typeface="B Nazanin" pitchFamily="2" charset="-78"/>
              </a:rPr>
              <a:t>پژوهشگرانی که مقاله آن ها بصورت ارائه </a:t>
            </a:r>
            <a:r>
              <a:rPr lang="fa-IR" sz="2400" dirty="0" smtClean="0">
                <a:cs typeface="B Nazanin" pitchFamily="2" charset="-78"/>
              </a:rPr>
              <a:t>شفاهی پذیرفته </a:t>
            </a:r>
            <a:r>
              <a:rPr lang="fa-IR" sz="2400" dirty="0">
                <a:cs typeface="B Nazanin" pitchFamily="2" charset="-78"/>
              </a:rPr>
              <a:t>شده است بایستی </a:t>
            </a:r>
            <a:r>
              <a:rPr lang="ar-SA" sz="2400" dirty="0">
                <a:cs typeface="B Nazanin" pitchFamily="2" charset="-78"/>
              </a:rPr>
              <a:t>اسلایدهای خود را طبق</a:t>
            </a:r>
            <a:r>
              <a:rPr lang="fa-IR" sz="2400" dirty="0">
                <a:cs typeface="B Nazanin" pitchFamily="2" charset="-78"/>
              </a:rPr>
              <a:t> این</a:t>
            </a:r>
            <a:r>
              <a:rPr lang="ar-SA" sz="2400" dirty="0">
                <a:cs typeface="B Nazanin" pitchFamily="2" charset="-78"/>
              </a:rPr>
              <a:t> فرمت تهیه نمایند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fa-IR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 smtClean="0">
                <a:cs typeface="B Nazanin" pitchFamily="2" charset="-78"/>
              </a:rPr>
              <a:t>در </a:t>
            </a:r>
            <a:r>
              <a:rPr lang="ar-SA" sz="2400" dirty="0">
                <a:cs typeface="B Nazanin" pitchFamily="2" charset="-78"/>
              </a:rPr>
              <a:t>اولین اسلاید می‌بایست عنوان مقاله، نام نویسنده (نویسندگان</a:t>
            </a:r>
            <a:r>
              <a:rPr lang="ar-SA" sz="2400" dirty="0" smtClean="0">
                <a:cs typeface="B Nazanin" pitchFamily="2" charset="-78"/>
              </a:rPr>
              <a:t>)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و </a:t>
            </a:r>
            <a:r>
              <a:rPr lang="ar-SA" sz="2400" dirty="0">
                <a:cs typeface="B Nazanin" pitchFamily="2" charset="-78"/>
              </a:rPr>
              <a:t>نام ارائه دهنده مطابق با توضیحات داخل اسلاید وجود داشته باشد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 smtClean="0">
                <a:cs typeface="B Nazanin" pitchFamily="2" charset="-78"/>
              </a:rPr>
              <a:t>تعداد </a:t>
            </a:r>
            <a:r>
              <a:rPr lang="ar-SA" sz="2400" dirty="0">
                <a:cs typeface="B Nazanin" pitchFamily="2" charset="-78"/>
              </a:rPr>
              <a:t>اسلایدها بین 15 تا 20 اسلاید تعیین شده است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 smtClean="0">
                <a:cs typeface="B Nazanin" pitchFamily="2" charset="-78"/>
              </a:rPr>
              <a:t>نوع </a:t>
            </a:r>
            <a:r>
              <a:rPr lang="ar-SA" sz="2400" dirty="0">
                <a:cs typeface="B Nazanin" pitchFamily="2" charset="-78"/>
              </a:rPr>
              <a:t>قلم فارسی: از قلم «</a:t>
            </a:r>
            <a:r>
              <a:rPr lang="en-US" sz="2000" dirty="0">
                <a:cs typeface="B Nazanin" pitchFamily="2" charset="-78"/>
              </a:rPr>
              <a:t>B </a:t>
            </a:r>
            <a:r>
              <a:rPr lang="en-US" sz="2000" dirty="0" err="1">
                <a:cs typeface="B Nazanin" pitchFamily="2" charset="-78"/>
              </a:rPr>
              <a:t>Titr</a:t>
            </a:r>
            <a:r>
              <a:rPr lang="ar-SA" sz="2400" dirty="0">
                <a:cs typeface="B Nazanin" pitchFamily="2" charset="-78"/>
              </a:rPr>
              <a:t>» برای عناوین و از قلم «</a:t>
            </a:r>
            <a:r>
              <a:rPr lang="en-US" sz="2000" dirty="0">
                <a:cs typeface="B Nazanin" pitchFamily="2" charset="-78"/>
              </a:rPr>
              <a:t>B Nazanin</a:t>
            </a:r>
            <a:r>
              <a:rPr lang="ar-SA" sz="2400" dirty="0">
                <a:cs typeface="B Nazanin" pitchFamily="2" charset="-78"/>
              </a:rPr>
              <a:t>» برای متن مقاله و متن داخل جداول استفاده نمایید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 smtClean="0">
                <a:cs typeface="B Nazanin" pitchFamily="2" charset="-78"/>
              </a:rPr>
              <a:t>سایز </a:t>
            </a:r>
            <a:r>
              <a:rPr lang="ar-SA" sz="2400" dirty="0">
                <a:cs typeface="B Nazanin" pitchFamily="2" charset="-78"/>
              </a:rPr>
              <a:t>قلم: عناوین: </a:t>
            </a:r>
            <a:r>
              <a:rPr lang="ar-SA" sz="2400" dirty="0" smtClean="0">
                <a:cs typeface="B Nazanin" pitchFamily="2" charset="-78"/>
              </a:rPr>
              <a:t>2</a:t>
            </a:r>
            <a:r>
              <a:rPr lang="fa-IR" sz="2400" dirty="0" smtClean="0">
                <a:cs typeface="B Nazanin" pitchFamily="2" charset="-78"/>
              </a:rPr>
              <a:t>6</a:t>
            </a:r>
            <a:r>
              <a:rPr lang="ar-SA" sz="2400" dirty="0" smtClean="0">
                <a:cs typeface="B Nazanin" pitchFamily="2" charset="-78"/>
              </a:rPr>
              <a:t>، </a:t>
            </a:r>
            <a:r>
              <a:rPr lang="ar-SA" sz="2400" dirty="0">
                <a:cs typeface="B Nazanin" pitchFamily="2" charset="-78"/>
              </a:rPr>
              <a:t>متن: </a:t>
            </a:r>
            <a:r>
              <a:rPr lang="fa-IR" sz="2400" dirty="0" smtClean="0">
                <a:cs typeface="B Nazanin" pitchFamily="2" charset="-78"/>
              </a:rPr>
              <a:t>24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تا </a:t>
            </a:r>
            <a:r>
              <a:rPr lang="fa-IR" sz="2400" dirty="0" smtClean="0">
                <a:cs typeface="B Nazanin" pitchFamily="2" charset="-78"/>
              </a:rPr>
              <a:t>26</a:t>
            </a:r>
            <a:endParaRPr lang="en-US" sz="2400" dirty="0" smtClean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>
                <a:cs typeface="B Nazanin" pitchFamily="2" charset="-78"/>
              </a:rPr>
              <a:t>نوع قلم انگلیسی: از قلم </a:t>
            </a:r>
            <a:r>
              <a:rPr lang="en-US" sz="2000" dirty="0">
                <a:cs typeface="B Nazanin" pitchFamily="2" charset="-78"/>
              </a:rPr>
              <a:t>Times New Roman</a:t>
            </a:r>
            <a:r>
              <a:rPr lang="ar-SA" sz="20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با سایز 20 استفاده نمایید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071" y="0"/>
            <a:ext cx="1137929" cy="160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760" y="1916832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Nazanin" pitchFamily="2" charset="-78"/>
              </a:rPr>
              <a:t>-  </a:t>
            </a:r>
            <a:r>
              <a:rPr lang="ar-SA" sz="2400" dirty="0">
                <a:cs typeface="B Nazanin" pitchFamily="2" charset="-78"/>
              </a:rPr>
              <a:t>رنگ قلم‌ها مشکی و زمینه اسلایدهای پاورپوینت مطابق با </a:t>
            </a:r>
            <a:r>
              <a:rPr lang="ar-SA" sz="2400" dirty="0" smtClean="0">
                <a:cs typeface="B Nazanin" pitchFamily="2" charset="-78"/>
              </a:rPr>
              <a:t>فرمت</a:t>
            </a:r>
            <a:r>
              <a:rPr lang="fa-IR" sz="2400" dirty="0" smtClean="0">
                <a:cs typeface="B Nazanin" pitchFamily="2" charset="-78"/>
              </a:rPr>
              <a:t> این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اسلاید </a:t>
            </a:r>
            <a:r>
              <a:rPr lang="ar-SA" sz="2400" dirty="0" smtClean="0">
                <a:cs typeface="B Nazanin" pitchFamily="2" charset="-78"/>
              </a:rPr>
              <a:t>بوده </a:t>
            </a:r>
            <a:r>
              <a:rPr lang="ar-SA" sz="2400" dirty="0">
                <a:cs typeface="B Nazanin" pitchFamily="2" charset="-78"/>
              </a:rPr>
              <a:t>و بایستی هر اسلاید به راحتی قابل خواندن باشند.</a:t>
            </a:r>
            <a:endParaRPr lang="en-US" sz="2400" dirty="0">
              <a:cs typeface="B Nazanin" pitchFamily="2" charset="-78"/>
            </a:endParaRPr>
          </a:p>
          <a:p>
            <a:pPr algn="just" rtl="1"/>
            <a:r>
              <a:rPr lang="fa-IR" sz="2400" dirty="0">
                <a:cs typeface="B Nazanin" pitchFamily="2" charset="-78"/>
              </a:rPr>
              <a:t>-  </a:t>
            </a:r>
            <a:r>
              <a:rPr lang="ar-SA" sz="2400" dirty="0">
                <a:cs typeface="B Nazanin" pitchFamily="2" charset="-78"/>
              </a:rPr>
              <a:t>فاصله خطوط: هر چه مقدار متن داخل اسلاید زیاد شود خوانایی آن کم می‌شود. فاصله </a:t>
            </a:r>
            <a:r>
              <a:rPr lang="ar-SA" sz="2400" dirty="0" smtClean="0">
                <a:cs typeface="B Nazanin" pitchFamily="2" charset="-78"/>
              </a:rPr>
              <a:t>خطوط</a:t>
            </a:r>
            <a:r>
              <a:rPr lang="fa-IR" sz="2400" dirty="0" smtClean="0">
                <a:cs typeface="B Nazanin" pitchFamily="2" charset="-78"/>
              </a:rPr>
              <a:t> ترجیحاً 1/25 و نهایتاً</a:t>
            </a:r>
            <a:r>
              <a:rPr lang="ar-SA" sz="2400" dirty="0" smtClean="0">
                <a:cs typeface="B Nazanin" pitchFamily="2" charset="-78"/>
              </a:rPr>
              <a:t> 1</a:t>
            </a:r>
            <a:r>
              <a:rPr lang="fa-IR" sz="2400" dirty="0" smtClean="0">
                <a:cs typeface="B Nazanin" pitchFamily="2" charset="-78"/>
              </a:rPr>
              <a:t>/</a:t>
            </a:r>
            <a:r>
              <a:rPr lang="ar-SA" sz="2400" dirty="0" smtClean="0">
                <a:cs typeface="B Nazanin" pitchFamily="2" charset="-78"/>
              </a:rPr>
              <a:t>5 </a:t>
            </a:r>
            <a:r>
              <a:rPr lang="ar-SA" sz="2400" dirty="0">
                <a:cs typeface="B Nazanin" pitchFamily="2" charset="-78"/>
              </a:rPr>
              <a:t>بوده و حداکثر خطوط داخل یک اسلاید 8 تا 10 خط باشد.</a:t>
            </a:r>
            <a:endParaRPr lang="en-US" sz="2400" dirty="0">
              <a:cs typeface="B Nazanin" pitchFamily="2" charset="-78"/>
            </a:endParaRPr>
          </a:p>
          <a:p>
            <a:pPr algn="just" rtl="1"/>
            <a:r>
              <a:rPr lang="fa-IR" sz="2400" dirty="0">
                <a:cs typeface="B Nazanin" pitchFamily="2" charset="-78"/>
              </a:rPr>
              <a:t>-  </a:t>
            </a:r>
            <a:r>
              <a:rPr lang="ar-SA" sz="2400" dirty="0">
                <a:cs typeface="B Nazanin" pitchFamily="2" charset="-78"/>
              </a:rPr>
              <a:t>در تنظیم اسلایدها حتماً به مطالب اصلی مقاله </a:t>
            </a:r>
            <a:r>
              <a:rPr lang="ar-SA" sz="2400" dirty="0" smtClean="0">
                <a:cs typeface="B Nazanin" pitchFamily="2" charset="-78"/>
              </a:rPr>
              <a:t>پرداخته </a:t>
            </a:r>
            <a:r>
              <a:rPr lang="ar-SA" sz="2400" dirty="0">
                <a:cs typeface="B Nazanin" pitchFamily="2" charset="-78"/>
              </a:rPr>
              <a:t>شده </a:t>
            </a:r>
            <a:r>
              <a:rPr lang="fa-IR" sz="2400" dirty="0" smtClean="0">
                <a:cs typeface="B Nazanin" pitchFamily="2" charset="-78"/>
              </a:rPr>
              <a:t>و </a:t>
            </a:r>
            <a:r>
              <a:rPr lang="ar-SA" sz="2400" dirty="0" smtClean="0">
                <a:cs typeface="B Nazanin" pitchFamily="2" charset="-78"/>
              </a:rPr>
              <a:t>از </a:t>
            </a:r>
            <a:r>
              <a:rPr lang="ar-SA" sz="2400" dirty="0">
                <a:cs typeface="B Nazanin" pitchFamily="2" charset="-78"/>
              </a:rPr>
              <a:t>آوردن مطالب غیرضروری خودداری نموده و تصاویر، اشکال، جداول و نمودارهای قابل فهم و مرتبط با موضوع مقاله را استفاده نمائید.</a:t>
            </a:r>
            <a:endParaRPr lang="en-US" sz="2400" dirty="0">
              <a:cs typeface="B Nazanin" pitchFamily="2" charset="-78"/>
            </a:endParaRP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-  </a:t>
            </a:r>
            <a:r>
              <a:rPr lang="ar-SA" sz="2400" dirty="0">
                <a:cs typeface="B Nazanin" pitchFamily="2" charset="-78"/>
              </a:rPr>
              <a:t>مطالب بایستی از نظر املايي و نگارشي به دقت بررسی و در صورت وجود ایراد، تصحيح گردد</a:t>
            </a:r>
            <a:r>
              <a:rPr lang="ar-SA" sz="2400" dirty="0" smtClean="0">
                <a:cs typeface="B Nazanin" pitchFamily="2" charset="-78"/>
              </a:rPr>
              <a:t>.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071" y="-20239"/>
            <a:ext cx="1137929" cy="160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382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252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Century Gothic</vt:lpstr>
      <vt:lpstr>Nazanin</vt:lpstr>
      <vt:lpstr>Titr</vt:lpstr>
      <vt:lpstr>Wingdings 3</vt:lpstr>
      <vt:lpstr>Wisp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MojTaBa</cp:lastModifiedBy>
  <cp:revision>3</cp:revision>
  <dcterms:created xsi:type="dcterms:W3CDTF">2014-12-25T14:06:25Z</dcterms:created>
  <dcterms:modified xsi:type="dcterms:W3CDTF">2015-02-07T06:14:23Z</dcterms:modified>
</cp:coreProperties>
</file>